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13E2-D1B1-424C-8D47-977737D4A811}" type="datetimeFigureOut">
              <a:rPr lang="pl-PL" smtClean="0"/>
              <a:pPr/>
              <a:t>2016-05-31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5C4A-C6A3-4B51-8A66-192EBEBA4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tx2">
                    <a:lumMod val="75000"/>
                  </a:schemeClr>
                </a:solidFill>
              </a:rPr>
              <a:t>Siatkówka moją pasją </a:t>
            </a:r>
            <a:endParaRPr lang="pl-PL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Projekt edukacyjny realizowany w roku szkolnym 2015/2016 przez:</a:t>
            </a:r>
          </a:p>
          <a:p>
            <a:pPr marL="0" indent="0">
              <a:buNone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Serenę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umeryani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Justynę Moczarską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Weronikę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Skwirę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6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9600" dirty="0" smtClean="0">
                <a:solidFill>
                  <a:schemeClr val="tx2">
                    <a:lumMod val="75000"/>
                  </a:schemeClr>
                </a:solidFill>
              </a:rPr>
              <a:t>Dziękujemy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47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086600" cy="5256584"/>
          </a:xfrm>
        </p:spPr>
        <p:txBody>
          <a:bodyPr>
            <a:noAutofit/>
          </a:bodyPr>
          <a:lstStyle/>
          <a:p>
            <a:pPr algn="l"/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Uczniowie realizujący projekt:</a:t>
            </a:r>
            <a:b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pl-PL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Opracowali regulamin rozgrywek w formie papierowej i elektronicznej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Opracowali  harmonogram rozgrywek 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Zamieścili harmonogram oraz regulamin rozgrywek na stronie internetowej szkoły oraz w gablocie.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stalili  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składy drużyn i dokonali losowania kolejności 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rozgrywek.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Przeprowadzili odprawę  kapitanów drużyn 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dotyczącą 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informacji o regulaminie i terminarzu rozgrywek.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Wykonywali zdjęcia z przebiegu turnieju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Zamieścili składy drużyn na stronie internetowej szkoły 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bieżąco umieszczali informacje o przebiegu rozgrywek na stronie internetowej szkoły oraz w gablocie na korytarzu 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szkolnym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Monitorowali zmiany /terminów, składów drużyn/ na stronie internetowej i w gablocie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Wykonali 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plakaty promujące M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istrzostwa.  </a:t>
            </a:r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 Pomagali 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sędziom w organizacji i przebiegu rozgrywek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Zorganizowali </a:t>
            </a:r>
            <a:r>
              <a:rPr lang="pl-PL" sz="1600" dirty="0" err="1" smtClean="0">
                <a:solidFill>
                  <a:schemeClr val="tx2">
                    <a:lumMod val="50000"/>
                  </a:schemeClr>
                </a:solidFill>
              </a:rPr>
              <a:t>uroczystośc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</a:rPr>
              <a:t> wręczenia nagród i ogłoszenia wyników Mistrzostw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PLAN DZIAŁAŃ </a:t>
            </a:r>
            <a:br>
              <a:rPr lang="pl-PL" b="1" u="sng" dirty="0">
                <a:solidFill>
                  <a:schemeClr val="tx2">
                    <a:lumMod val="75000"/>
                  </a:schemeClr>
                </a:solidFill>
              </a:rPr>
            </a:b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424936" cy="6552728"/>
          </a:xfrm>
        </p:spPr>
        <p:txBody>
          <a:bodyPr>
            <a:normAutofit fontScale="25000" lnSpcReduction="20000"/>
          </a:bodyPr>
          <a:lstStyle/>
          <a:p>
            <a:endParaRPr lang="pl-PL" sz="9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9000" b="1" u="sng" dirty="0" smtClean="0">
                <a:solidFill>
                  <a:schemeClr val="tx2">
                    <a:lumMod val="75000"/>
                  </a:schemeClr>
                </a:solidFill>
              </a:rPr>
              <a:t>Regulamin Mistrzostw Szkoły w Piłce </a:t>
            </a:r>
            <a:r>
              <a:rPr lang="pl-PL" sz="9000" b="1" u="sng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pl-PL" sz="9000" b="1" u="sng" dirty="0" smtClean="0">
                <a:solidFill>
                  <a:schemeClr val="tx2">
                    <a:lumMod val="75000"/>
                  </a:schemeClr>
                </a:solidFill>
              </a:rPr>
              <a:t>iatkowej  Dziewcząt </a:t>
            </a:r>
            <a:endParaRPr lang="pl-PL" sz="9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9000" b="1" u="sng" dirty="0" smtClean="0">
                <a:solidFill>
                  <a:schemeClr val="tx2">
                    <a:lumMod val="75000"/>
                  </a:schemeClr>
                </a:solidFill>
              </a:rPr>
              <a:t>klas drugich i trzecich </a:t>
            </a:r>
            <a:endParaRPr lang="pl-PL" sz="9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l-PL" sz="4800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48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  Drużyna rozgrywająca mecz składa się z 6 zawodników, w wyjątkowych sytuacjach drużyna może składać się z 5 zawodników.  W przypadku mniejszej liczby zawodniczek niż ilość uczennic w klasie istnieje możliwość transferu zawodniczki z innej klasy o ile nie bierze ona udziału w zawodach.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Mecz rozgrywany jest do dwóch wygranych setów.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 Dwa pierwsze sety rozgrywane są do 25 punktów z uwzględnieniem dwu punktowej przewagi.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 Tie-break rozgrywany jest do 15 punktów z uwzględnieniem dwu punktowej przewagi.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Wcześniejsze zgłoszenie nieobecności drużyny opiekunom turnieju w uzasadnionych przypadkach skutkuje przełożeniem meczu na inny termin.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 Nieuzasadniona nieobecność drużyny jest traktowana jako walkower.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Mecz rozgrywany jest na boisku długości 9m. 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Dopuszczalna jest zagrywka z odległości 6m.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Wszystkie mecze rozgrywane będą w sali gimnastycznej Gimnazjum nr 2.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Zawodników obowiązuje strój sportowy.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</a:rPr>
              <a:t>Terminarz meczów oraz wyniki zamieszczane będą w gablocie na dolnym korytarzu oraz stronie internetowej szkoły.</a:t>
            </a:r>
          </a:p>
          <a:p>
            <a:pPr algn="l"/>
            <a:r>
              <a:rPr lang="pl-PL" sz="7200" dirty="0" smtClean="0">
                <a:solidFill>
                  <a:schemeClr val="tx1"/>
                </a:solidFill>
              </a:rPr>
              <a:t/>
            </a:r>
            <a:br>
              <a:rPr lang="pl-PL" sz="7200" dirty="0" smtClean="0">
                <a:solidFill>
                  <a:schemeClr val="tx1"/>
                </a:solidFill>
              </a:rPr>
            </a:br>
            <a:endParaRPr lang="pl-PL" sz="7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8296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l-PL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4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Klasa II B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Skwira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Weronika –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kapitn</a:t>
            </a: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Moczarska Justyna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Jumeryani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Serena</a:t>
            </a: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Olechno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Aleksandra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Pawlak Aleksandra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Maląg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Milena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Krzak Karolina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pl-PL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Mańk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Natalia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Rawska Natalia</a:t>
            </a: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L:\zdjęcia mistrzotw dziewczyn\DSCF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4632515" cy="3474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655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Klasa II C</a:t>
            </a:r>
          </a:p>
          <a:p>
            <a:pPr>
              <a:buNone/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Studzińska Wiktoria - kapitan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Mroczek Magda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Mościcka Klaudia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Laskowska Natalia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Angelika </a:t>
            </a:r>
            <a:r>
              <a:rPr lang="pl-PL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Chacińska</a:t>
            </a:r>
            <a:endParaRPr lang="pl-PL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Bielecka Patrycja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Rubaszka Julia</a:t>
            </a:r>
          </a:p>
          <a:p>
            <a:endParaRPr lang="pl-PL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L:\zdjęcia mistrzotw dziewczyn\DSCF5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7"/>
            <a:ext cx="4752528" cy="4450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pl-PL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Klasa II D</a:t>
            </a:r>
          </a:p>
          <a:p>
            <a:pPr>
              <a:buNone/>
            </a:pPr>
            <a:endParaRPr lang="pl-PL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Bok Zofia – kapitan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Szymanowska Aleksandra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Wojciechowska Karolina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Mierzwińska Kinga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Matuszczyk Sabina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Szuba Bogna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Mąka Aleksandra</a:t>
            </a:r>
          </a:p>
          <a:p>
            <a:pPr>
              <a:buNone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Świętochowska Karolina</a:t>
            </a: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L:\zdjęcia mistrzotw dziewczyn\DSCF5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949" y="1124744"/>
            <a:ext cx="4920547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5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Klasa III BD</a:t>
            </a:r>
          </a:p>
          <a:p>
            <a:pPr>
              <a:buNone/>
            </a:pPr>
            <a:endParaRPr lang="pl-PL" sz="5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Piechocka Karolina – kapitan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Wiśniewska Ewa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Madej-Sierska Monika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Wąsowska Wiktoria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Korytko Ilona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Kucharska Katarzyna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Gładysz Karolina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Siatka Angelika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Linek Wiktoria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L:\zdjęcia mistrzotw dziewczyn\DSCF5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09020"/>
            <a:ext cx="4833717" cy="4644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pl-P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Klasa III C</a:t>
            </a:r>
          </a:p>
          <a:p>
            <a:pPr>
              <a:buNone/>
            </a:pPr>
            <a:endParaRPr lang="pl-PL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Kościołowska</a:t>
            </a: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Klaudia – kapitan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Zalewska Agnieszka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Wielądek Klaudia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Marynowska Julia</a:t>
            </a:r>
          </a:p>
          <a:p>
            <a:pPr>
              <a:buNone/>
            </a:pPr>
            <a:r>
              <a:rPr lang="pl-PL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Majchrzyk</a:t>
            </a: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Magdalena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Wielądek Maria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Kotara Katarzyna</a:t>
            </a:r>
          </a:p>
          <a:p>
            <a:pPr>
              <a:buNone/>
            </a:pPr>
            <a:r>
              <a:rPr lang="pl-PL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Ołtarzewska Weronika</a:t>
            </a:r>
          </a:p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L:\zdjęcia mistrzotw dziewczyn\DSCF5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896544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pl-PL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Wyniki </a:t>
            </a: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Mistrzostw Szkoły </a:t>
            </a:r>
            <a:endParaRPr lang="pl-PL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20000"/>
              </a:lnSpc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I miejsce klasa 3C</a:t>
            </a:r>
          </a:p>
          <a:p>
            <a:pPr algn="ctr">
              <a:lnSpc>
                <a:spcPct val="220000"/>
              </a:lnSpc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II miejsce klasa 3 BD</a:t>
            </a:r>
          </a:p>
          <a:p>
            <a:pPr algn="ctr">
              <a:lnSpc>
                <a:spcPct val="220000"/>
              </a:lnSpc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III miejsce klasa 2 D</a:t>
            </a:r>
          </a:p>
          <a:p>
            <a:pPr algn="ctr">
              <a:lnSpc>
                <a:spcPct val="220000"/>
              </a:lnSpc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IV miejsce klasa 2 B</a:t>
            </a:r>
          </a:p>
          <a:p>
            <a:pPr algn="ctr">
              <a:lnSpc>
                <a:spcPct val="220000"/>
              </a:lnSpc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 miejsce klasa 2 C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162</Words>
  <Application>Microsoft Office PowerPoint</Application>
  <PresentationFormat>Pokaz na ekranie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Siatkówka moją pasją </vt:lpstr>
      <vt:lpstr>PLAN DZIAŁAŃ  </vt:lpstr>
      <vt:lpstr>Slajd 3</vt:lpstr>
      <vt:lpstr> </vt:lpstr>
      <vt:lpstr>Slajd 5</vt:lpstr>
      <vt:lpstr>Slajd 6</vt:lpstr>
      <vt:lpstr>Slajd 7</vt:lpstr>
      <vt:lpstr>Slajd 8</vt:lpstr>
      <vt:lpstr>Wyniki Mistrzostw Szkoły 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SIATKÓWKA TO CO KOCHAM</dc:title>
  <dc:creator>Adam K</dc:creator>
  <cp:lastModifiedBy>nauczyciel</cp:lastModifiedBy>
  <cp:revision>21</cp:revision>
  <dcterms:created xsi:type="dcterms:W3CDTF">2016-05-16T12:14:46Z</dcterms:created>
  <dcterms:modified xsi:type="dcterms:W3CDTF">2016-05-31T06:11:01Z</dcterms:modified>
</cp:coreProperties>
</file>